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60" r:id="rId4"/>
    <p:sldId id="264" r:id="rId5"/>
  </p:sldIdLst>
  <p:sldSz cx="9753600" cy="7315200"/>
  <p:notesSz cx="6858000" cy="9144000"/>
  <p:embeddedFontLst>
    <p:embeddedFont>
      <p:font typeface="Calibri" panose="020F0502020204030204" pitchFamily="34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C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5" d="100"/>
          <a:sy n="75" d="100"/>
        </p:scale>
        <p:origin x="56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9D2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az 15">
            <a:extLst>
              <a:ext uri="{FF2B5EF4-FFF2-40B4-BE49-F238E27FC236}">
                <a16:creationId xmlns:a16="http://schemas.microsoft.com/office/drawing/2014/main" id="{7F7B899F-CEFA-4BEA-8204-1718CB87C5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1"/>
          <p:cNvSpPr/>
          <p:nvPr/>
        </p:nvSpPr>
        <p:spPr>
          <a:xfrm>
            <a:off x="2566707" y="5534444"/>
            <a:ext cx="4620186" cy="1049236"/>
          </a:xfrm>
          <a:custGeom>
            <a:avLst/>
            <a:gdLst/>
            <a:ahLst/>
            <a:cxnLst/>
            <a:rect l="l" t="t" r="r" b="b"/>
            <a:pathLst>
              <a:path w="4620186" h="1049236">
                <a:moveTo>
                  <a:pt x="0" y="0"/>
                </a:moveTo>
                <a:lnTo>
                  <a:pt x="4620186" y="0"/>
                </a:lnTo>
                <a:lnTo>
                  <a:pt x="4620186" y="1049236"/>
                </a:lnTo>
                <a:lnTo>
                  <a:pt x="0" y="10492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4" name="Trójkąt prostokątny 13">
            <a:extLst>
              <a:ext uri="{FF2B5EF4-FFF2-40B4-BE49-F238E27FC236}">
                <a16:creationId xmlns:a16="http://schemas.microsoft.com/office/drawing/2014/main" id="{861A7A63-0A2F-4255-A496-214BECBE2635}"/>
              </a:ext>
            </a:extLst>
          </p:cNvPr>
          <p:cNvSpPr/>
          <p:nvPr/>
        </p:nvSpPr>
        <p:spPr>
          <a:xfrm rot="5400000">
            <a:off x="76200" y="-66040"/>
            <a:ext cx="1524000" cy="1676400"/>
          </a:xfrm>
          <a:prstGeom prst="rtTriangle">
            <a:avLst/>
          </a:prstGeom>
          <a:solidFill>
            <a:srgbClr val="FFFC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59375B58-3241-4AFE-AF9E-EA67E6545E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1830" y="30480"/>
            <a:ext cx="1466850" cy="1466850"/>
          </a:xfrm>
          <a:prstGeom prst="rect">
            <a:avLst/>
          </a:prstGeom>
        </p:spPr>
      </p:pic>
      <p:sp>
        <p:nvSpPr>
          <p:cNvPr id="19" name="TextBox 7">
            <a:extLst>
              <a:ext uri="{FF2B5EF4-FFF2-40B4-BE49-F238E27FC236}">
                <a16:creationId xmlns:a16="http://schemas.microsoft.com/office/drawing/2014/main" id="{4A22C26D-6EB4-4A94-ADE5-0D8FBF91AF6B}"/>
              </a:ext>
            </a:extLst>
          </p:cNvPr>
          <p:cNvSpPr txBox="1"/>
          <p:nvPr/>
        </p:nvSpPr>
        <p:spPr>
          <a:xfrm>
            <a:off x="-3294208" y="690980"/>
            <a:ext cx="11721830" cy="244441"/>
          </a:xfrm>
          <a:prstGeom prst="rect">
            <a:avLst/>
          </a:prstGeom>
        </p:spPr>
        <p:txBody>
          <a:bodyPr lIns="10210" tIns="10210" rIns="10210" bIns="10210" rtlCol="0" anchor="ctr"/>
          <a:lstStyle/>
          <a:p>
            <a:pPr algn="ctr">
              <a:lnSpc>
                <a:spcPts val="1013"/>
              </a:lnSpc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ójkąt prostokątny 1">
            <a:extLst>
              <a:ext uri="{FF2B5EF4-FFF2-40B4-BE49-F238E27FC236}">
                <a16:creationId xmlns:a16="http://schemas.microsoft.com/office/drawing/2014/main" id="{0F05ACE2-127B-4DC2-AA1D-8981B3F4FB42}"/>
              </a:ext>
            </a:extLst>
          </p:cNvPr>
          <p:cNvSpPr/>
          <p:nvPr/>
        </p:nvSpPr>
        <p:spPr>
          <a:xfrm rot="5400000">
            <a:off x="76200" y="-66040"/>
            <a:ext cx="1524000" cy="1676400"/>
          </a:xfrm>
          <a:prstGeom prst="rtTriangle">
            <a:avLst/>
          </a:prstGeom>
          <a:solidFill>
            <a:srgbClr val="FFFCB0"/>
          </a:solidFill>
          <a:ln>
            <a:solidFill>
              <a:srgbClr val="FFFC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59E9E7BF-E9E2-4FCB-B6BC-A267B36264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5428" y="67310"/>
            <a:ext cx="1466850" cy="1466850"/>
          </a:xfrm>
          <a:prstGeom prst="rect">
            <a:avLst/>
          </a:prstGeom>
        </p:spPr>
      </p:pic>
      <p:sp>
        <p:nvSpPr>
          <p:cNvPr id="5" name="Freeform 11">
            <a:extLst>
              <a:ext uri="{FF2B5EF4-FFF2-40B4-BE49-F238E27FC236}">
                <a16:creationId xmlns:a16="http://schemas.microsoft.com/office/drawing/2014/main" id="{6671BF16-3E1E-4A5F-95EF-3EAF8CF9855F}"/>
              </a:ext>
            </a:extLst>
          </p:cNvPr>
          <p:cNvSpPr/>
          <p:nvPr/>
        </p:nvSpPr>
        <p:spPr>
          <a:xfrm>
            <a:off x="3352800" y="152400"/>
            <a:ext cx="4062693" cy="1021080"/>
          </a:xfrm>
          <a:custGeom>
            <a:avLst/>
            <a:gdLst/>
            <a:ahLst/>
            <a:cxnLst/>
            <a:rect l="l" t="t" r="r" b="b"/>
            <a:pathLst>
              <a:path w="4620186" h="1049236">
                <a:moveTo>
                  <a:pt x="0" y="0"/>
                </a:moveTo>
                <a:lnTo>
                  <a:pt x="4620186" y="0"/>
                </a:lnTo>
                <a:lnTo>
                  <a:pt x="4620186" y="1049236"/>
                </a:lnTo>
                <a:lnTo>
                  <a:pt x="0" y="104923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6" name="Trójkąt prostokątny 5">
            <a:extLst>
              <a:ext uri="{FF2B5EF4-FFF2-40B4-BE49-F238E27FC236}">
                <a16:creationId xmlns:a16="http://schemas.microsoft.com/office/drawing/2014/main" id="{B64F4272-1B62-4330-9846-7658D30AD20C}"/>
              </a:ext>
            </a:extLst>
          </p:cNvPr>
          <p:cNvSpPr/>
          <p:nvPr/>
        </p:nvSpPr>
        <p:spPr>
          <a:xfrm rot="16200000">
            <a:off x="8136853" y="5715000"/>
            <a:ext cx="1524000" cy="1676400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23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ójkąt prostokątny 1">
            <a:extLst>
              <a:ext uri="{FF2B5EF4-FFF2-40B4-BE49-F238E27FC236}">
                <a16:creationId xmlns:a16="http://schemas.microsoft.com/office/drawing/2014/main" id="{0F05ACE2-127B-4DC2-AA1D-8981B3F4FB42}"/>
              </a:ext>
            </a:extLst>
          </p:cNvPr>
          <p:cNvSpPr/>
          <p:nvPr/>
        </p:nvSpPr>
        <p:spPr>
          <a:xfrm rot="5400000">
            <a:off x="76200" y="-66040"/>
            <a:ext cx="1524000" cy="1676400"/>
          </a:xfrm>
          <a:prstGeom prst="rtTriangle">
            <a:avLst/>
          </a:prstGeom>
          <a:solidFill>
            <a:srgbClr val="FFFCB0"/>
          </a:solidFill>
          <a:ln>
            <a:solidFill>
              <a:srgbClr val="FFFC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59E9E7BF-E9E2-4FCB-B6BC-A267B36264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5428" y="67310"/>
            <a:ext cx="1466850" cy="1466850"/>
          </a:xfrm>
          <a:prstGeom prst="rect">
            <a:avLst/>
          </a:prstGeom>
        </p:spPr>
      </p:pic>
      <p:sp>
        <p:nvSpPr>
          <p:cNvPr id="5" name="Freeform 11">
            <a:extLst>
              <a:ext uri="{FF2B5EF4-FFF2-40B4-BE49-F238E27FC236}">
                <a16:creationId xmlns:a16="http://schemas.microsoft.com/office/drawing/2014/main" id="{6671BF16-3E1E-4A5F-95EF-3EAF8CF9855F}"/>
              </a:ext>
            </a:extLst>
          </p:cNvPr>
          <p:cNvSpPr/>
          <p:nvPr/>
        </p:nvSpPr>
        <p:spPr>
          <a:xfrm>
            <a:off x="3352800" y="152400"/>
            <a:ext cx="4062693" cy="1021080"/>
          </a:xfrm>
          <a:custGeom>
            <a:avLst/>
            <a:gdLst/>
            <a:ahLst/>
            <a:cxnLst/>
            <a:rect l="l" t="t" r="r" b="b"/>
            <a:pathLst>
              <a:path w="4620186" h="1049236">
                <a:moveTo>
                  <a:pt x="0" y="0"/>
                </a:moveTo>
                <a:lnTo>
                  <a:pt x="4620186" y="0"/>
                </a:lnTo>
                <a:lnTo>
                  <a:pt x="4620186" y="1049236"/>
                </a:lnTo>
                <a:lnTo>
                  <a:pt x="0" y="104923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6" name="Trójkąt prostokątny 5">
            <a:extLst>
              <a:ext uri="{FF2B5EF4-FFF2-40B4-BE49-F238E27FC236}">
                <a16:creationId xmlns:a16="http://schemas.microsoft.com/office/drawing/2014/main" id="{B64F4272-1B62-4330-9846-7658D30AD20C}"/>
              </a:ext>
            </a:extLst>
          </p:cNvPr>
          <p:cNvSpPr/>
          <p:nvPr/>
        </p:nvSpPr>
        <p:spPr>
          <a:xfrm rot="16200000">
            <a:off x="8136853" y="5715000"/>
            <a:ext cx="1524000" cy="1676400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5451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Niestandardowy</PresentationFormat>
  <Paragraphs>0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najnowsze badania w naukach humanistycznych i społecznych</dc:title>
  <dc:creator>Julia Wrede</dc:creator>
  <cp:lastModifiedBy>Julia Wrede</cp:lastModifiedBy>
  <cp:revision>4</cp:revision>
  <dcterms:created xsi:type="dcterms:W3CDTF">2006-08-16T00:00:00Z</dcterms:created>
  <dcterms:modified xsi:type="dcterms:W3CDTF">2025-10-06T13:21:10Z</dcterms:modified>
  <dc:identifier>DAG0n3qedJE</dc:identifier>
</cp:coreProperties>
</file>